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93" r:id="rId3"/>
    <p:sldId id="370" r:id="rId4"/>
    <p:sldId id="292" r:id="rId5"/>
    <p:sldId id="295" r:id="rId6"/>
    <p:sldId id="485" r:id="rId7"/>
    <p:sldId id="486" r:id="rId8"/>
    <p:sldId id="490" r:id="rId9"/>
    <p:sldId id="498" r:id="rId10"/>
    <p:sldId id="491" r:id="rId11"/>
    <p:sldId id="487" r:id="rId12"/>
    <p:sldId id="492" r:id="rId13"/>
    <p:sldId id="495" r:id="rId14"/>
    <p:sldId id="488" r:id="rId15"/>
    <p:sldId id="494" r:id="rId16"/>
    <p:sldId id="496" r:id="rId17"/>
    <p:sldId id="489" r:id="rId18"/>
    <p:sldId id="497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A0105"/>
    <a:srgbClr val="C90103"/>
    <a:srgbClr val="970103"/>
    <a:srgbClr val="9A0002"/>
    <a:srgbClr val="920403"/>
    <a:srgbClr val="8D5C5C"/>
    <a:srgbClr val="BE8E8E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66" autoAdjust="0"/>
  </p:normalViewPr>
  <p:slideViewPr>
    <p:cSldViewPr snapToGrid="0">
      <p:cViewPr varScale="1">
        <p:scale>
          <a:sx n="76" d="100"/>
          <a:sy n="76" d="100"/>
        </p:scale>
        <p:origin x="14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A11FA-BB5C-45AE-9768-67DF8F4E57FC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15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9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34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76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60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464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171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开发工具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分支结构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单分支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多分支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循环结构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while</a:t>
            </a:r>
            <a:b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do…while</a:t>
            </a:r>
          </a:p>
          <a:p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35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698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75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55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30.pn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37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44.png"/><Relationship Id="rId5" Type="http://schemas.openxmlformats.org/officeDocument/2006/relationships/image" Target="../media/image10.png"/><Relationship Id="rId10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</a:t>
            </a:r>
            <a:endParaRPr lang="en-US" altLang="ko-KR" sz="8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spcAft>
                <a:spcPts val="1200"/>
              </a:spcAft>
            </a:pPr>
            <a:endParaRPr lang="en-US" altLang="zh-TW" sz="2000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3.5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学分</a:t>
            </a:r>
            <a:r>
              <a:rPr lang="zh-TW" altLang="en-US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</a:t>
            </a:r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56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学时</a:t>
            </a:r>
            <a:r>
              <a:rPr lang="zh-TW" altLang="en-US" sz="14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endParaRPr lang="en-US" altLang="zh-TW" sz="1400" i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2019/09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计算机与软件工程学院 开课</a:t>
            </a:r>
            <a:endParaRPr lang="ko-KR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spcAft>
                <a:spcPts val="300"/>
              </a:spcAft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en-US" altLang="zh-TW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和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IDEA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开发工具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99" y="-156501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4065"/>
            <a:ext cx="10772857" cy="5317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下载、安装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630238" lvl="1" indent="-366713" algn="just" latinLnBrk="0" hangingPunct="0"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官方网站下载安装程序</a:t>
            </a:r>
          </a:p>
          <a:p>
            <a:pPr marL="893763" lvl="2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www.jetbrains.com</a:t>
            </a:r>
          </a:p>
          <a:p>
            <a:pPr marL="630238" lvl="1" indent="-366713" algn="just" latinLnBrk="0" hangingPunct="0"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选择我们电脑的系统版本</a:t>
            </a:r>
          </a:p>
          <a:p>
            <a:pPr marL="893763" lvl="2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Windows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MacOS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Linux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66713" algn="just" latinLnBrk="0" hangingPunct="0"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需要选择编辑器的版本</a:t>
            </a:r>
          </a:p>
          <a:p>
            <a:pPr marL="893763" lvl="2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Ultimate(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旗舰版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 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Community(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社区版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66713" algn="just" latinLnBrk="0" hangingPunct="0"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安装程序</a:t>
            </a:r>
          </a:p>
          <a:p>
            <a:pPr marL="893763" lvl="2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选择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32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64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bit</a:t>
            </a:r>
          </a:p>
          <a:p>
            <a:pPr marL="630238" lvl="1" indent="-366713" algn="just" latinLnBrk="0" hangingPunct="0"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安装完毕后</a:t>
            </a:r>
          </a:p>
          <a:p>
            <a:pPr marL="893763" lvl="2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勾选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Run IntelliJ IDEA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，运行时提供一个向导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66713" algn="just" latinLnBrk="0" hangingPunct="0"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设置很多信息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48AE65-3FEA-4D95-A465-02A10F1CA3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0469" y1="32715" x2="33594" y2="51074"/>
                        <a14:foregroundMark x1="29004" y1="31445" x2="37402" y2="30957"/>
                        <a14:foregroundMark x1="54102" y1="31738" x2="53223" y2="50488"/>
                        <a14:foregroundMark x1="42188" y1="51660" x2="53809" y2="49902"/>
                        <a14:foregroundMark x1="28711" y1="52734" x2="36523" y2="51953"/>
                        <a14:foregroundMark x1="28711" y1="69336" x2="47754" y2="68750"/>
                        <a14:foregroundMark x1="16504" y1="88574" x2="27344" y2="63672"/>
                        <a14:foregroundMark x1="18164" y1="88184" x2="43359" y2="78516"/>
                        <a14:foregroundMark x1="69141" y1="12305" x2="92773" y2="31543"/>
                        <a14:foregroundMark x1="89844" y1="31738" x2="75000" y2="40039"/>
                        <a14:foregroundMark x1="56543" y1="29883" x2="56250" y2="50781"/>
                        <a14:foregroundMark x1="8105" y1="31445" x2="28711" y2="9473"/>
                        <a14:foregroundMark x1="37891" y1="11230" x2="60547" y2="26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405" y="755466"/>
            <a:ext cx="2621275" cy="2621275"/>
          </a:xfrm>
          <a:prstGeom prst="rect">
            <a:avLst/>
          </a:prstGeom>
          <a:effectLst>
            <a:outerShdw blurRad="127000" dist="635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9785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6592"/>
            <a:ext cx="10772857" cy="5324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622300" lvl="2" indent="-439738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www.jetbrains.com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F2657E-8FE0-4284-A138-4CF1C6468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800" y="1962000"/>
            <a:ext cx="9305929" cy="4708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7AF360-492E-4097-AF02-6E1A76D6F786}"/>
              </a:ext>
            </a:extLst>
          </p:cNvPr>
          <p:cNvSpPr/>
          <p:nvPr/>
        </p:nvSpPr>
        <p:spPr>
          <a:xfrm>
            <a:off x="3108960" y="4706112"/>
            <a:ext cx="1524000" cy="84124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4AE8CF-2046-4FBF-B1E8-C8F41C453BBA}"/>
              </a:ext>
            </a:extLst>
          </p:cNvPr>
          <p:cNvSpPr/>
          <p:nvPr/>
        </p:nvSpPr>
        <p:spPr>
          <a:xfrm>
            <a:off x="-1813900" y="1743552"/>
            <a:ext cx="1524000" cy="84124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E939DAA-CEAD-4CA9-A8EC-A8BC904535B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558800" y="1962000"/>
            <a:ext cx="9306000" cy="4708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E46483B-26D8-47E5-AB8C-ECE930057A1D}"/>
              </a:ext>
            </a:extLst>
          </p:cNvPr>
          <p:cNvSpPr/>
          <p:nvPr/>
        </p:nvSpPr>
        <p:spPr>
          <a:xfrm>
            <a:off x="5205985" y="4207420"/>
            <a:ext cx="890016" cy="420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272F58-F2C0-4B73-AC34-A5D3538D1346}"/>
              </a:ext>
            </a:extLst>
          </p:cNvPr>
          <p:cNvSpPr/>
          <p:nvPr/>
        </p:nvSpPr>
        <p:spPr>
          <a:xfrm>
            <a:off x="8460000" y="2304000"/>
            <a:ext cx="756000" cy="280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F580CD9-D8A8-414A-8BC0-359F0285522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58800" y="1962000"/>
            <a:ext cx="9306000" cy="4708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1621433-F777-48BE-91E1-E7FB99C2A426}"/>
              </a:ext>
            </a:extLst>
          </p:cNvPr>
          <p:cNvSpPr/>
          <p:nvPr/>
        </p:nvSpPr>
        <p:spPr>
          <a:xfrm>
            <a:off x="5150469" y="4316400"/>
            <a:ext cx="684000" cy="30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914D9-AA18-4540-A090-673FBDAD3610}"/>
              </a:ext>
            </a:extLst>
          </p:cNvPr>
          <p:cNvSpPr/>
          <p:nvPr/>
        </p:nvSpPr>
        <p:spPr>
          <a:xfrm>
            <a:off x="5154846" y="4741105"/>
            <a:ext cx="1319105" cy="1130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8589167-BAA4-4E3D-BDC7-C0C9EE70D6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800" y="1962000"/>
            <a:ext cx="9305929" cy="47088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8F97F2-C547-419E-A021-CB52CDC10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099" y="6224845"/>
            <a:ext cx="9851613" cy="5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4232"/>
            <a:ext cx="10772857" cy="5326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717550" lvl="1" indent="-454025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软件免费授权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(http://www.jetbrains.com/idea/buy/#discounts?billing=yearly)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D19C18-D970-49FF-9073-9F0BA00F5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035" y="1962000"/>
            <a:ext cx="9305929" cy="470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5FAB44-AFDC-4B85-9554-539CF4AF6B7D}"/>
              </a:ext>
            </a:extLst>
          </p:cNvPr>
          <p:cNvSpPr/>
          <p:nvPr/>
        </p:nvSpPr>
        <p:spPr>
          <a:xfrm>
            <a:off x="2933700" y="5041900"/>
            <a:ext cx="2052000" cy="829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6FE770-E2DB-4E50-9385-464E564DEA55}"/>
              </a:ext>
            </a:extLst>
          </p:cNvPr>
          <p:cNvSpPr/>
          <p:nvPr/>
        </p:nvSpPr>
        <p:spPr>
          <a:xfrm>
            <a:off x="4596831" y="4510277"/>
            <a:ext cx="610169" cy="277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174E95-BE7E-4553-B404-FA2D7BA271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7200"/>
            <a:ext cx="5234648" cy="65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4232"/>
            <a:ext cx="10772857" cy="5326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717550" lvl="1" indent="-4540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双击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ideaIU-2019.2.3.exe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203590-F248-4903-9FA8-C444B1FBA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456" y="2096672"/>
            <a:ext cx="4419600" cy="36290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C20802-F31B-4C19-A76E-61A4330A5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502" y="2310039"/>
            <a:ext cx="4419600" cy="3629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666323-A4DC-4BDD-83DD-6B595BE56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123" y="2527200"/>
            <a:ext cx="4419600" cy="36290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2A3C98-9A29-4190-8074-80FB1CADE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4123" y="2743200"/>
            <a:ext cx="4419600" cy="36290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9C528C4-FFC3-453D-BD35-A1728CF08B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0123" y="2959200"/>
            <a:ext cx="4419600" cy="36290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436F7B5-C910-4986-AA07-8F012A13A5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02386" y="1891176"/>
            <a:ext cx="6953250" cy="465772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DFBC719-BF4E-4159-BA21-23184157C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04188" y="2417060"/>
            <a:ext cx="4057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4232"/>
            <a:ext cx="10772857" cy="5326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24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运行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717550" lvl="1" indent="-4540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桌面双击　　　图示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6579705-D4B2-49B9-BF8B-27B08A03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819" y="2520000"/>
            <a:ext cx="5952361" cy="36454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14CB97E-AE16-44A7-97A0-3C8E52A31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1390" y="3944578"/>
            <a:ext cx="4234336" cy="17469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0C462B2-3CF9-46F5-8C54-B070B4653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5806" y="2152405"/>
            <a:ext cx="4750496" cy="4348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C5B6403-2E20-4C3F-B2F5-00832BA149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416" y="3176094"/>
            <a:ext cx="5629275" cy="26955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2194D56-8B98-4E8E-9989-EA77E83F14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632" y="2152800"/>
            <a:ext cx="4553851" cy="43488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737C0C8-D411-41BF-BA29-9B677951A3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6400" y="1387671"/>
            <a:ext cx="749300" cy="93067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29978BC-C7DA-4B4F-98B2-CF0287D6AC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6000" y="2152405"/>
            <a:ext cx="6142700" cy="45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4232"/>
            <a:ext cx="11149793" cy="5326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激活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717550" lvl="1" indent="-4540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取得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jetbrains-agent.jar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按照「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激活教程」指示进行激活。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3436F7B5-C910-4986-AA07-8F012A13A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375" y="2016000"/>
            <a:ext cx="6953250" cy="46577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01C958-7285-40AE-B92C-65965FCCCF8F}"/>
              </a:ext>
            </a:extLst>
          </p:cNvPr>
          <p:cNvSpPr/>
          <p:nvPr/>
        </p:nvSpPr>
        <p:spPr>
          <a:xfrm>
            <a:off x="5622831" y="5689600"/>
            <a:ext cx="3203669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DFBC719-BF4E-4159-BA21-23184157C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175" y="2176208"/>
            <a:ext cx="4057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4065"/>
            <a:ext cx="10772857" cy="5317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使用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630238" lvl="1" indent="-366713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7.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利用编辑器来做程序开发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2800" lvl="1" indent="-400050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create new project</a:t>
            </a:r>
          </a:p>
          <a:p>
            <a:pPr marL="630238" lvl="1" indent="-185738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选择一个已安装的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</a:p>
          <a:p>
            <a:pPr marL="630238" lvl="1" indent="-185738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不要勾选向导创建的小例子，自己手动完成</a:t>
            </a:r>
          </a:p>
          <a:p>
            <a:pPr marL="630238" lvl="1" indent="-185738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填写项目的名称，需要填写项目生成的文件路径</a:t>
            </a:r>
          </a:p>
          <a:p>
            <a:pPr marL="630238" lvl="1" indent="-185738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创建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class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起名字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7CC280-68C0-406D-A42A-1DE569C10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62" y="2556000"/>
            <a:ext cx="100488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2.2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IntelliJ IDEA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4065"/>
            <a:ext cx="10772857" cy="5317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使用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</a:p>
          <a:p>
            <a:pPr marL="630238" lvl="1" indent="-366713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8.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修改编辑器的文字大小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7938" algn="just" latinLnBrk="0" hangingPunct="0"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File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Settings…</a:t>
            </a:r>
          </a:p>
          <a:p>
            <a:pPr marL="622300" lvl="1" indent="-7938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Appearance &amp; Behavior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 Appearance</a:t>
            </a:r>
          </a:p>
          <a:p>
            <a:pPr marL="622300" lvl="1" indent="-7938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Editor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 Font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23281E-D165-475C-8BA0-9E006D7BE7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9583" b="22468"/>
          <a:stretch/>
        </p:blipFill>
        <p:spPr>
          <a:xfrm>
            <a:off x="4677850" y="504000"/>
            <a:ext cx="2836299" cy="60585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4A1DB5-3249-4223-A162-2B2A924BF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9307" y="467999"/>
            <a:ext cx="7827247" cy="608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EEED584-CA5E-44B2-9A85-D8C1888D77DE}"/>
              </a:ext>
            </a:extLst>
          </p:cNvPr>
          <p:cNvSpPr/>
          <p:nvPr/>
        </p:nvSpPr>
        <p:spPr>
          <a:xfrm>
            <a:off x="6451600" y="1358598"/>
            <a:ext cx="4025900" cy="368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820FA3C-F917-4966-BC84-263670CD0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400" y="468000"/>
            <a:ext cx="7827247" cy="6084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3BD6AD-B518-486E-9713-95E18E1E8FEE}"/>
              </a:ext>
            </a:extLst>
          </p:cNvPr>
          <p:cNvSpPr/>
          <p:nvPr/>
        </p:nvSpPr>
        <p:spPr>
          <a:xfrm>
            <a:off x="6405590" y="1124108"/>
            <a:ext cx="4325910" cy="793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85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11097984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02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</a:t>
            </a:r>
            <a:r>
              <a:rPr lang="en-US" altLang="zh-CN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Eclipse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和</a:t>
            </a:r>
            <a:r>
              <a:rPr lang="zh-TW" altLang="en-US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CN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IDEA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开发工具</a:t>
            </a:r>
            <a:r>
              <a:rPr lang="zh-TW" altLang="en-US" sz="36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</a:t>
            </a:r>
            <a:r>
              <a:rPr lang="zh-TW" altLang="en-US" sz="44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929058" y="1309797"/>
            <a:ext cx="8839079" cy="4787628"/>
            <a:chOff x="2929058" y="1309797"/>
            <a:chExt cx="8839079" cy="478762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929058" y="1800740"/>
              <a:ext cx="5708983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71563" indent="-1071563">
                <a:spcAft>
                  <a:spcPts val="12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2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.1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分支结构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单分支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if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多分支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switch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12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2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.2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循环结构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for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while</a:t>
              </a:r>
              <a:b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</a:b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do…while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494" y="3386314"/>
              <a:ext cx="2539683" cy="271111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18" y="1309797"/>
              <a:ext cx="3248741" cy="142673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7569" y="3014171"/>
              <a:ext cx="3270568" cy="2250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目前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开发用到的编辑器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文本记事本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搭建一个环境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—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自己创建一个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源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文件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手动将文件的后缀名改成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.java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自己编写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</a:t>
            </a:r>
            <a:endParaRPr lang="en-US" altLang="zh-CN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latinLnBrk="0" hangingPunct="0"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public class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Test{</a:t>
            </a:r>
          </a:p>
          <a:p>
            <a:pPr marL="893763" lvl="1" indent="-357188" latinLnBrk="0" hangingPunct="0"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public static void main(String[]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args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){</a:t>
            </a:r>
          </a:p>
          <a:p>
            <a:pPr marL="893763" lvl="1" indent="-357188" latinLnBrk="0" hangingPunct="0">
              <a:buSzPct val="80000"/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		⁝</a:t>
            </a:r>
          </a:p>
          <a:p>
            <a:pPr marL="893763" lvl="1" indent="-357188" latinLnBrk="0" hangingPunct="0">
              <a:buSzPct val="80000"/>
              <a:defRPr/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	}</a:t>
            </a:r>
          </a:p>
          <a:p>
            <a:pPr marL="893763" lvl="1" indent="-357188" latinLnBrk="0" hangingPunct="0">
              <a:spcAft>
                <a:spcPts val="600"/>
              </a:spcAft>
              <a:buSzPct val="80000"/>
              <a:defRPr/>
            </a:pP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}</a:t>
            </a:r>
            <a:endParaRPr lang="en-US" altLang="zh-CN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93763" lvl="1" indent="-357188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文件中没有任何的颜色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错误的提示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让文件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编译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需要打开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DOS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命令窗口</a:t>
            </a:r>
            <a:endParaRPr lang="en-US" altLang="zh-CN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93763" lvl="1" indent="-357188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javac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Test.java</a:t>
            </a:r>
          </a:p>
          <a:p>
            <a:pPr marL="893763" lvl="1" indent="-357188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			java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Test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未来开发用到的编辑器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Intellj</a:t>
            </a:r>
            <a:r>
              <a:rPr lang="en-US" altLang="zh-TW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IDEA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MyEclipse,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714375" lvl="1" indent="-4413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理解未来开发用到的编辑器就是一个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带颜色的记事本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4375" lvl="1" indent="-4413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搭建开发环境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071563" lvl="1" indent="-357188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电脑上搭建环境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—</a:t>
            </a:r>
            <a:r>
              <a:rPr lang="en-US" altLang="zh-CN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</a:p>
          <a:p>
            <a:pPr marL="1071563" lvl="1" indent="-357188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配置环境变量</a:t>
            </a:r>
          </a:p>
          <a:p>
            <a:pPr marL="1071563" lvl="1" indent="-357188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下载应用程序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(Eclipse,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IntelliJ IDEA)</a:t>
            </a:r>
          </a:p>
          <a:p>
            <a:pPr marL="1071563" lvl="1" indent="-357188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压缩包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解压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运行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设定编辑器环境参数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(Eclipse)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044000" lvl="1" indent="1588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设定插件信息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运行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设定编辑环境参数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(IntelliJ IDEA)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08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2.1 </a:t>
            </a:r>
            <a:r>
              <a:rPr lang="en-US" altLang="zh-TW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Eclipse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  <a:r>
              <a:rPr lang="en-US" altLang="zh-CN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日蚀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630238" lvl="1" indent="-366713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电脑上搭建环境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—</a:t>
            </a:r>
            <a:r>
              <a:rPr lang="en-US" altLang="zh-CN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JDK</a:t>
            </a:r>
          </a:p>
          <a:p>
            <a:pPr marL="630238" lvl="1" indent="-366713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配置环境变量</a:t>
            </a:r>
          </a:p>
          <a:p>
            <a:pPr marL="630238" lvl="1" indent="-366713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下载应用程序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www.eclipse.org)</a:t>
            </a:r>
          </a:p>
          <a:p>
            <a:pPr marL="630238" lvl="1" indent="-366713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压缩包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解压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运行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eclipse.exe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8FC83B-40B7-42F5-9D36-AD5037FB5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513" y="1020447"/>
            <a:ext cx="3401822" cy="2558395"/>
          </a:xfrm>
          <a:prstGeom prst="rect">
            <a:avLst/>
          </a:prstGeom>
          <a:ln>
            <a:noFill/>
          </a:ln>
          <a:effectLst>
            <a:outerShdw blurRad="76200" dist="127000" dir="2700000" algn="tl" rotWithShape="0">
              <a:schemeClr val="bg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92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2.1 </a:t>
            </a:r>
            <a:r>
              <a:rPr lang="en-US" altLang="zh-TW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Eclipse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14400"/>
            <a:ext cx="10772857" cy="5336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下载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</a:p>
          <a:p>
            <a:pPr marL="630238" lvl="1" indent="-449263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https://www.eclipse.org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8067420-8DD0-46B8-9338-27D61DE04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800" y="1962000"/>
            <a:ext cx="9305929" cy="470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8B90C5-32D6-49C5-8948-58E3338C3C9B}"/>
              </a:ext>
            </a:extLst>
          </p:cNvPr>
          <p:cNvSpPr/>
          <p:nvPr/>
        </p:nvSpPr>
        <p:spPr>
          <a:xfrm>
            <a:off x="8072284" y="2094271"/>
            <a:ext cx="953729" cy="373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F02540-F66A-4317-ACAC-5CDB72A3F82E}"/>
              </a:ext>
            </a:extLst>
          </p:cNvPr>
          <p:cNvSpPr/>
          <p:nvPr/>
        </p:nvSpPr>
        <p:spPr>
          <a:xfrm>
            <a:off x="3350283" y="5184943"/>
            <a:ext cx="857923" cy="330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A00005E-8218-47C3-B44B-AAAE24D54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800" y="1962000"/>
            <a:ext cx="9305929" cy="47088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4C9AC84-60EE-4C40-A5C3-8107F6930F9C}"/>
              </a:ext>
            </a:extLst>
          </p:cNvPr>
          <p:cNvSpPr/>
          <p:nvPr/>
        </p:nvSpPr>
        <p:spPr>
          <a:xfrm>
            <a:off x="4042800" y="4870800"/>
            <a:ext cx="857923" cy="315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92B12C6-F391-412C-92EC-A227EA3AE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800" y="1962000"/>
            <a:ext cx="9305929" cy="47088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3A0B208-1F68-4714-8A10-EBD8643F0914}"/>
              </a:ext>
            </a:extLst>
          </p:cNvPr>
          <p:cNvSpPr/>
          <p:nvPr/>
        </p:nvSpPr>
        <p:spPr>
          <a:xfrm>
            <a:off x="5115600" y="3067200"/>
            <a:ext cx="737420" cy="32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A3B41AC4-380B-4F63-B3AE-27C57B284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800" y="1962000"/>
            <a:ext cx="9305929" cy="47088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332AE0-6D23-4516-8329-26B55497C2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958" y="6192000"/>
            <a:ext cx="10168433" cy="6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2.1 </a:t>
            </a:r>
            <a:r>
              <a:rPr lang="en-US" altLang="zh-TW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Eclipse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14400"/>
            <a:ext cx="10772857" cy="5336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</a:p>
          <a:p>
            <a:pPr marL="717550" lvl="1" indent="-4540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eclipse-inst-win64.exe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0BBB4C-EC6F-4010-84DC-7B7D62B38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970" y="2246844"/>
            <a:ext cx="5296059" cy="34336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AC0E07-778C-485E-9352-4E1780F6D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3149" y="325455"/>
            <a:ext cx="6050178" cy="621369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BE555BA-674C-4CBB-A1FF-7BF358FD2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149" y="325455"/>
            <a:ext cx="6050178" cy="62136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791030-9B35-4A63-A57D-34293CB06E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3149" y="338155"/>
            <a:ext cx="6050178" cy="61913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6BFF80F-9E54-4C7D-BFC4-219CBDB342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3149" y="325455"/>
            <a:ext cx="6050178" cy="621369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70D012-D84F-49DD-9AE4-3BF2C5DD2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3149" y="342243"/>
            <a:ext cx="6050178" cy="621369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CA3CE41-3287-44A0-866C-18BC89EE26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456" y="115756"/>
            <a:ext cx="11780419" cy="66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4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2.1 </a:t>
            </a:r>
            <a:r>
              <a:rPr lang="en-US" altLang="zh-TW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Eclipse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14400"/>
            <a:ext cx="10772857" cy="5336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安装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</a:t>
            </a:r>
          </a:p>
          <a:p>
            <a:pPr marL="717550" lvl="1" indent="-454025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解压缩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eclipse-java-2019-06-R-win32-x86_64.zip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854A92-88BC-42C4-9583-5B11260E3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908" y="2026831"/>
            <a:ext cx="9942174" cy="25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64197</TotalTime>
  <Words>622</Words>
  <Application>Microsoft Office PowerPoint</Application>
  <PresentationFormat>寬螢幕</PresentationFormat>
  <Paragraphs>122</Paragraphs>
  <Slides>18</Slides>
  <Notes>18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30" baseType="lpstr">
      <vt:lpstr>맑은 고딕</vt:lpstr>
      <vt:lpstr>微軟正黑體</vt:lpstr>
      <vt:lpstr>微軟正黑體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Chapter04</dc:title>
  <dc:creator>陶志行</dc:creator>
  <cp:lastModifiedBy>C.S. Tau</cp:lastModifiedBy>
  <cp:revision>1578</cp:revision>
  <dcterms:created xsi:type="dcterms:W3CDTF">2017-10-09T06:24:25Z</dcterms:created>
  <dcterms:modified xsi:type="dcterms:W3CDTF">2019-10-21T16:39:14Z</dcterms:modified>
</cp:coreProperties>
</file>